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305" r:id="rId5"/>
    <p:sldId id="306" r:id="rId6"/>
    <p:sldId id="307" r:id="rId7"/>
    <p:sldId id="308" r:id="rId8"/>
    <p:sldId id="309" r:id="rId9"/>
    <p:sldId id="310" r:id="rId10"/>
    <p:sldId id="31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09" autoAdjust="0"/>
    <p:restoredTop sz="94619" autoAdjust="0"/>
  </p:normalViewPr>
  <p:slideViewPr>
    <p:cSldViewPr snapToGrid="0">
      <p:cViewPr varScale="1">
        <p:scale>
          <a:sx n="67" d="100"/>
          <a:sy n="67" d="100"/>
        </p:scale>
        <p:origin x="3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28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51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12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60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299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729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489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114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305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9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43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2853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2524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1410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39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9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370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0715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dreads.com/book/show/33155325-the-57-bus?ac=1&amp;from_search=true&amp;qid=w4Q6dW0rne&amp;rank=1" TargetMode="External"/><Relationship Id="rId13" Type="http://schemas.openxmlformats.org/officeDocument/2006/relationships/image" Target="../media/image14.png"/><Relationship Id="rId18" Type="http://schemas.openxmlformats.org/officeDocument/2006/relationships/hyperlink" Target="http://www.goodreads.com/book/show/35879342-this-book-will-help-you-change-the-world?ac=1&amp;from_search=true&amp;qid=69xhdYkn5u&amp;rank=1" TargetMode="External"/><Relationship Id="rId3" Type="http://schemas.openxmlformats.org/officeDocument/2006/relationships/image" Target="../media/image9.png"/><Relationship Id="rId21" Type="http://schemas.openxmlformats.org/officeDocument/2006/relationships/image" Target="../media/image18.png"/><Relationship Id="rId7" Type="http://schemas.openxmlformats.org/officeDocument/2006/relationships/image" Target="../media/image11.png"/><Relationship Id="rId12" Type="http://schemas.openxmlformats.org/officeDocument/2006/relationships/hyperlink" Target="http://www.goodreads.com/book/show/34946853-a-change-is-gonna-come?ac=1&amp;from_search=true&amp;qid=l5ggGU5mGO&amp;rank=2" TargetMode="External"/><Relationship Id="rId17" Type="http://schemas.openxmlformats.org/officeDocument/2006/relationships/image" Target="../media/image16.png"/><Relationship Id="rId2" Type="http://schemas.openxmlformats.org/officeDocument/2006/relationships/hyperlink" Target="http://www.goodreads.com/book/show/36352480-natives?from_search=true&amp;from_srp=true&amp;qid=owlDM7VKe4&amp;rank=2" TargetMode="External"/><Relationship Id="rId16" Type="http://schemas.openxmlformats.org/officeDocument/2006/relationships/hyperlink" Target="http://www.goodreads.com/book/show/55463220-black-and-british?ac=1&amp;from_search=true&amp;qid=LwAEzIpiYO&amp;rank=2" TargetMode="External"/><Relationship Id="rId20" Type="http://schemas.openxmlformats.org/officeDocument/2006/relationships/hyperlink" Target="http://www.goodreads.com/book/show/18478222-twelve-years-a-slave?ac=1&amp;from_search=true&amp;qid=zilroNZpsZ&amp;rank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dreads.com/book/show/38202269-slay-in-your-lane?from_search=true&amp;from_srp=true&amp;qid=JlaYAI5oZl&amp;rank=1" TargetMode="External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5" Type="http://schemas.openxmlformats.org/officeDocument/2006/relationships/image" Target="../media/image15.png"/><Relationship Id="rId10" Type="http://schemas.openxmlformats.org/officeDocument/2006/relationships/hyperlink" Target="http://www.goodreads.com/book/show/46206759-find-your-voice?ac=1&amp;from_search=true&amp;qid=P78zYNl4ru&amp;rank=1" TargetMode="External"/><Relationship Id="rId19" Type="http://schemas.openxmlformats.org/officeDocument/2006/relationships/image" Target="../media/image17.png"/><Relationship Id="rId4" Type="http://schemas.openxmlformats.org/officeDocument/2006/relationships/hyperlink" Target="http://www.goodreads.com/book/show/45998171-i-will-not-be-erased?from_search=true&amp;from_srp=true&amp;qid=mvJ872AuTK&amp;rank=1" TargetMode="External"/><Relationship Id="rId9" Type="http://schemas.openxmlformats.org/officeDocument/2006/relationships/image" Target="../media/image12.png"/><Relationship Id="rId14" Type="http://schemas.openxmlformats.org/officeDocument/2006/relationships/hyperlink" Target="http://www.goodreads.com/book/show/55288522-musical-truth?from_search=true&amp;from_srp=true&amp;qid=75WI060b30&amp;rank=2" TargetMode="External"/><Relationship Id="rId22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://www.goodreads.com/book/show/32809816-black-and-british?ac=1&amp;from_search=true&amp;qid=5AObK1oHbw&amp;rank=1" TargetMode="External"/><Relationship Id="rId18" Type="http://schemas.openxmlformats.org/officeDocument/2006/relationships/image" Target="../media/image28.png"/><Relationship Id="rId3" Type="http://schemas.openxmlformats.org/officeDocument/2006/relationships/image" Target="../media/image20.png"/><Relationship Id="rId21" Type="http://schemas.openxmlformats.org/officeDocument/2006/relationships/image" Target="../media/image30.png"/><Relationship Id="rId7" Type="http://schemas.openxmlformats.org/officeDocument/2006/relationships/hyperlink" Target="http://www.goodreads.com/book/show/982276.And_Still_I_Rise?ac=1&amp;from_search=true&amp;qid=rQTSzdKC4h&amp;rank=4" TargetMode="External"/><Relationship Id="rId12" Type="http://schemas.openxmlformats.org/officeDocument/2006/relationships/image" Target="../media/image25.png"/><Relationship Id="rId17" Type="http://schemas.openxmlformats.org/officeDocument/2006/relationships/hyperlink" Target="http://www.goodreads.com/book/show/29496435-you-can-t-touch-my-hair?ac=1&amp;from_search=true&amp;qid=Jg9y1yfId5&amp;rank=1" TargetMode="External"/><Relationship Id="rId2" Type="http://schemas.openxmlformats.org/officeDocument/2006/relationships/hyperlink" Target="http://www.goodreads.com/book/show/57445263-silence-is-not-an-option?ac=1&amp;from_search=true&amp;qid=y9MPgZqNUY&amp;rank=1" TargetMode="External"/><Relationship Id="rId16" Type="http://schemas.openxmlformats.org/officeDocument/2006/relationships/image" Target="../media/image27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hyperlink" Target="http://www.goodreads.com/book/show/41721428-can-t-hurt-me?ac=1&amp;from_search=true&amp;qid=VnjCQEqdeZ&amp;rank=1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goodreads.com/book/show/43509624-mouth-full-of-blood?from_search=true&amp;from_srp=true&amp;qid=DlvwzWxKLp&amp;rank=1" TargetMode="External"/><Relationship Id="rId10" Type="http://schemas.openxmlformats.org/officeDocument/2006/relationships/image" Target="../media/image24.png"/><Relationship Id="rId19" Type="http://schemas.openxmlformats.org/officeDocument/2006/relationships/hyperlink" Target="http://www.goodreads.com/book/show/38232346-we-are-not-yet-equal?ac=1&amp;from_search=true&amp;qid=g19eHEk7w2&amp;rank=1" TargetMode="External"/><Relationship Id="rId4" Type="http://schemas.openxmlformats.org/officeDocument/2006/relationships/hyperlink" Target="http://www.goodreads.com/book/show/59783367-this-book-is-antiracist?ac=1&amp;from_search=true&amp;qid=983XwYjf5r&amp;rank=1" TargetMode="External"/><Relationship Id="rId9" Type="http://schemas.openxmlformats.org/officeDocument/2006/relationships/hyperlink" Target="http://www.goodreads.com/book/show/13536849-the-life-of-stephen-lawrence?ac=1&amp;from_search=true&amp;qid=qitOWgywcW&amp;rank=1" TargetMode="External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dreads.com/book/show/318431.Long_Walk_to_Freedom?ac=1&amp;from_search=true&amp;qid=CcYUkb8HfX&amp;rank=2" TargetMode="External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image" Target="../media/image31.png"/><Relationship Id="rId21" Type="http://schemas.openxmlformats.org/officeDocument/2006/relationships/image" Target="../media/image19.png"/><Relationship Id="rId7" Type="http://schemas.openxmlformats.org/officeDocument/2006/relationships/image" Target="../media/image33.png"/><Relationship Id="rId12" Type="http://schemas.openxmlformats.org/officeDocument/2006/relationships/hyperlink" Target="http://www.goodreads.com/book/show/28668534-the-good-immigrant?ac=1&amp;from_search=true&amp;qid=uJfxlkxgzB&amp;rank=1" TargetMode="External"/><Relationship Id="rId17" Type="http://schemas.openxmlformats.org/officeDocument/2006/relationships/image" Target="../media/image38.png"/><Relationship Id="rId2" Type="http://schemas.openxmlformats.org/officeDocument/2006/relationships/hyperlink" Target="http://www.goodreads.com/book/show/29780253-born-a-crime?ac=1&amp;from_search=true&amp;qid=VDMDUCibaw&amp;rank=1" TargetMode="External"/><Relationship Id="rId16" Type="http://schemas.openxmlformats.org/officeDocument/2006/relationships/hyperlink" Target="http://www.goodreads.com/book/show/13214.I_Know_Why_the_Caged_Bird_Sings?ac=1&amp;from_search=true&amp;qid=PFDCpjd4TV&amp;rank=1" TargetMode="External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dreads.com/book/show/38746485-becoming?ac=1&amp;from_search=true&amp;qid=DWhE6UNqw1&amp;rank=1" TargetMode="External"/><Relationship Id="rId11" Type="http://schemas.openxmlformats.org/officeDocument/2006/relationships/image" Target="../media/image35.png"/><Relationship Id="rId5" Type="http://schemas.openxmlformats.org/officeDocument/2006/relationships/image" Target="../media/image32.png"/><Relationship Id="rId15" Type="http://schemas.openxmlformats.org/officeDocument/2006/relationships/image" Target="../media/image37.png"/><Relationship Id="rId10" Type="http://schemas.openxmlformats.org/officeDocument/2006/relationships/hyperlink" Target="http://www.goodreads.com/book/show/41956510-taking-up-space?ac=1&amp;from_search=true&amp;qid=bWXlYepTLB&amp;rank=3" TargetMode="External"/><Relationship Id="rId19" Type="http://schemas.openxmlformats.org/officeDocument/2006/relationships/hyperlink" Target="http://www.goodreads.com/book/show/35488059-little-leaders?ac=1&amp;from_search=true&amp;qid=fMxu3EtwGI&amp;rank=1" TargetMode="External"/><Relationship Id="rId4" Type="http://schemas.openxmlformats.org/officeDocument/2006/relationships/hyperlink" Target="http://www.goodreads.com/book/show/55361205-a-promised-land?ac=1&amp;from_search=true&amp;qid=FbUMmE6nxl&amp;rank=1" TargetMode="External"/><Relationship Id="rId9" Type="http://schemas.openxmlformats.org/officeDocument/2006/relationships/image" Target="../media/image34.png"/><Relationship Id="rId14" Type="http://schemas.openxmlformats.org/officeDocument/2006/relationships/hyperlink" Target="http://www.goodreads.com/book/show/44081372-the-good-immigrant-usa?ac=1&amp;from_search=true&amp;qid=yOLL3wnp6Q&amp;rank=1" TargetMode="External"/><Relationship Id="rId22" Type="http://schemas.openxmlformats.org/officeDocument/2006/relationships/image" Target="../media/image4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://www.goodreads.com/book/show/25953369-hidden-figures?ac=1&amp;from_search=true&amp;qid=5ou8IC8WPa&amp;rank=1" TargetMode="External"/><Relationship Id="rId18" Type="http://schemas.openxmlformats.org/officeDocument/2006/relationships/image" Target="../media/image50.png"/><Relationship Id="rId3" Type="http://schemas.openxmlformats.org/officeDocument/2006/relationships/image" Target="../media/image42.png"/><Relationship Id="rId7" Type="http://schemas.openxmlformats.org/officeDocument/2006/relationships/image" Target="../media/image44.png"/><Relationship Id="rId12" Type="http://schemas.openxmlformats.org/officeDocument/2006/relationships/image" Target="../media/image47.png"/><Relationship Id="rId17" Type="http://schemas.openxmlformats.org/officeDocument/2006/relationships/hyperlink" Target="http://www.goodreads.com/book/show/300050.Unheard_Voices?ac=1&amp;from_search=true&amp;qid=18XxjAGD0W&amp;rank=5" TargetMode="External"/><Relationship Id="rId2" Type="http://schemas.openxmlformats.org/officeDocument/2006/relationships/hyperlink" Target="http://www.goodreads.com/book/show/55135004-timelines-from-black-history?ac=1&amp;from_search=true&amp;qid=o61WMYdVGo&amp;rank=1" TargetMode="External"/><Relationship Id="rId16" Type="http://schemas.openxmlformats.org/officeDocument/2006/relationships/image" Target="../media/image49.png"/><Relationship Id="rId20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dreads.com/book/show/58564361-the-place-for-me?ac=1&amp;from_search=true&amp;qid=ScSEPYwrFH&amp;rank=1" TargetMode="External"/><Relationship Id="rId11" Type="http://schemas.openxmlformats.org/officeDocument/2006/relationships/hyperlink" Target="http://www.goodreads.com/book/show/58058100-you-are-a-champion?ac=1&amp;from_search=true&amp;qid=zK9y5H5j3k&amp;rank=5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goodreads.com/book/show/23589862-hope-in-a-ballet-shoe?from_search=true&amp;from_srp=true&amp;qid=GTEbEORahZ&amp;rank=1" TargetMode="External"/><Relationship Id="rId10" Type="http://schemas.openxmlformats.org/officeDocument/2006/relationships/image" Target="../media/image46.png"/><Relationship Id="rId19" Type="http://schemas.openxmlformats.org/officeDocument/2006/relationships/hyperlink" Target="http://www.goodreads.com/book/show/51475575-becoming-muhammad-ali?ac=1&amp;from_search=true&amp;qid=7wDAjmhWfp&amp;rank=1" TargetMode="External"/><Relationship Id="rId4" Type="http://schemas.openxmlformats.org/officeDocument/2006/relationships/hyperlink" Target="http://www.goodreads.com/book/show/17346698-march?ac=1&amp;from_search=true&amp;qid=RBeNGNJ50B&amp;rank=1" TargetMode="External"/><Relationship Id="rId9" Type="http://schemas.openxmlformats.org/officeDocument/2006/relationships/hyperlink" Target="http://www.goodreads.com/book/show/61869637-my-story?from_search=true&amp;from_srp=true&amp;qid=mURZqVdYAh&amp;rank=1" TargetMode="External"/><Relationship Id="rId14" Type="http://schemas.openxmlformats.org/officeDocument/2006/relationships/image" Target="../media/image4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dreads.com/book/show/30555488-the-underground-railroad?ac=1&amp;from_search=true&amp;qid=LBmFMwIrTA&amp;rank=1" TargetMode="External"/><Relationship Id="rId13" Type="http://schemas.openxmlformats.org/officeDocument/2006/relationships/image" Target="../media/image57.png"/><Relationship Id="rId18" Type="http://schemas.openxmlformats.org/officeDocument/2006/relationships/hyperlink" Target="http://www.goodreads.com/book/show/28818221-kindred?ac=1&amp;from_search=true&amp;qid=DK8PvImATs&amp;rank=3" TargetMode="External"/><Relationship Id="rId3" Type="http://schemas.openxmlformats.org/officeDocument/2006/relationships/image" Target="../media/image52.png"/><Relationship Id="rId21" Type="http://schemas.openxmlformats.org/officeDocument/2006/relationships/image" Target="../media/image61.png"/><Relationship Id="rId7" Type="http://schemas.openxmlformats.org/officeDocument/2006/relationships/image" Target="../media/image54.png"/><Relationship Id="rId12" Type="http://schemas.openxmlformats.org/officeDocument/2006/relationships/hyperlink" Target="http://www.goodreads.com/book/show/27071490-homegoing?ac=1&amp;from_search=true&amp;qid=rpidC89Gt5&amp;rank=1" TargetMode="External"/><Relationship Id="rId17" Type="http://schemas.openxmlformats.org/officeDocument/2006/relationships/image" Target="../media/image59.png"/><Relationship Id="rId2" Type="http://schemas.openxmlformats.org/officeDocument/2006/relationships/hyperlink" Target="http://www.goodreads.com/book/show/24974996-dear-martin?ac=1&amp;from_search=true&amp;qid=glFFYRtFym&amp;rank=1" TargetMode="External"/><Relationship Id="rId16" Type="http://schemas.openxmlformats.org/officeDocument/2006/relationships/hyperlink" Target="http://www.goodreads.com/book/show/49151299-punching-the-air?ac=1&amp;from_search=true&amp;qid=vrZeuRsLjJ&amp;rank=1" TargetMode="External"/><Relationship Id="rId20" Type="http://schemas.openxmlformats.org/officeDocument/2006/relationships/hyperlink" Target="http://www.goodreads.com/book/show/51942425-black-brother-black-brother?ac=1&amp;from_search=true&amp;qid=hzPozcunBe&amp;rank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dreads.com/book/show/20821284-brown-girl-dreaming?ac=1&amp;from_search=true&amp;qid=eSNwVe593z&amp;rank=1" TargetMode="External"/><Relationship Id="rId11" Type="http://schemas.openxmlformats.org/officeDocument/2006/relationships/image" Target="../media/image56.png"/><Relationship Id="rId5" Type="http://schemas.openxmlformats.org/officeDocument/2006/relationships/image" Target="../media/image53.png"/><Relationship Id="rId15" Type="http://schemas.openxmlformats.org/officeDocument/2006/relationships/image" Target="../media/image58.png"/><Relationship Id="rId10" Type="http://schemas.openxmlformats.org/officeDocument/2006/relationships/hyperlink" Target="http://www.goodreads.com/book/show/32075671-the-hate-u-give?ac=1&amp;from_search=true&amp;qid=xZWtg0ZALz&amp;rank=1" TargetMode="External"/><Relationship Id="rId19" Type="http://schemas.openxmlformats.org/officeDocument/2006/relationships/image" Target="../media/image60.png"/><Relationship Id="rId4" Type="http://schemas.openxmlformats.org/officeDocument/2006/relationships/hyperlink" Target="http://www.goodreads.com/book/show/52822210-concrete-rose?ac=1&amp;from_search=true&amp;qid=vWESmTlJTH&amp;rank=1" TargetMode="External"/><Relationship Id="rId9" Type="http://schemas.openxmlformats.org/officeDocument/2006/relationships/image" Target="../media/image55.png"/><Relationship Id="rId14" Type="http://schemas.openxmlformats.org/officeDocument/2006/relationships/hyperlink" Target="http://www.goodreads.com/book/show/25657130-all-american-boys?ac=1&amp;from_search=true&amp;qid=IlGiwLVEaW&amp;rank=3" TargetMode="External"/><Relationship Id="rId22" Type="http://schemas.openxmlformats.org/officeDocument/2006/relationships/image" Target="../media/image6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dreads.com/book/show/34728667-children-of-blood-and-bone?ac=1&amp;from_search=true&amp;qid=SjudnXrhun&amp;rank=1" TargetMode="External"/><Relationship Id="rId13" Type="http://schemas.openxmlformats.org/officeDocument/2006/relationships/image" Target="../media/image68.png"/><Relationship Id="rId18" Type="http://schemas.openxmlformats.org/officeDocument/2006/relationships/hyperlink" Target="http://www.goodreads.com/book/show/55371169-the-crossing?ac=1&amp;from_search=true&amp;qid=6DRTgIwSDw&amp;rank=1" TargetMode="External"/><Relationship Id="rId3" Type="http://schemas.openxmlformats.org/officeDocument/2006/relationships/image" Target="../media/image63.png"/><Relationship Id="rId21" Type="http://schemas.openxmlformats.org/officeDocument/2006/relationships/image" Target="../media/image72.png"/><Relationship Id="rId7" Type="http://schemas.openxmlformats.org/officeDocument/2006/relationships/image" Target="../media/image65.png"/><Relationship Id="rId12" Type="http://schemas.openxmlformats.org/officeDocument/2006/relationships/hyperlink" Target="http://www.goodreads.com/book/show/714902.Noughts_Crosses?ac=1&amp;from_search=true&amp;qid=BslNDrj4JI&amp;rank=1" TargetMode="External"/><Relationship Id="rId17" Type="http://schemas.openxmlformats.org/officeDocument/2006/relationships/image" Target="../media/image70.png"/><Relationship Id="rId2" Type="http://schemas.openxmlformats.org/officeDocument/2006/relationships/hyperlink" Target="http://www.goodreads.com/book/show/33294200-the-poet-x?ac=1&amp;from_search=true&amp;qid=PBwttvOpey&amp;rank=1" TargetMode="External"/><Relationship Id="rId16" Type="http://schemas.openxmlformats.org/officeDocument/2006/relationships/hyperlink" Target="http://www.goodreads.com/book/show/1483375.Refugee_Boy?ac=1&amp;from_search=true&amp;qid=jfT5sFRYk3&amp;rank=5" TargetMode="External"/><Relationship Id="rId20" Type="http://schemas.openxmlformats.org/officeDocument/2006/relationships/hyperlink" Target="http://www.goodreads.com/book/show/20579291-lies-we-tell-ourselves?ac=1&amp;from_search=true&amp;qid=EgSLOMTy20&amp;rank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dreads.com/book/show/35887567-on-the-come-up?from_search=true&amp;from_srp=true&amp;qid=jzDUYWk3iG&amp;rank=1" TargetMode="External"/><Relationship Id="rId11" Type="http://schemas.openxmlformats.org/officeDocument/2006/relationships/image" Target="../media/image67.png"/><Relationship Id="rId5" Type="http://schemas.openxmlformats.org/officeDocument/2006/relationships/image" Target="../media/image64.png"/><Relationship Id="rId15" Type="http://schemas.openxmlformats.org/officeDocument/2006/relationships/image" Target="../media/image69.png"/><Relationship Id="rId10" Type="http://schemas.openxmlformats.org/officeDocument/2006/relationships/hyperlink" Target="http://www.goodreads.com/book/show/35999004-rebound?ac=1&amp;from_search=true&amp;qid=RIkGA2SM9h&amp;rank=1" TargetMode="External"/><Relationship Id="rId19" Type="http://schemas.openxmlformats.org/officeDocument/2006/relationships/image" Target="../media/image71.png"/><Relationship Id="rId4" Type="http://schemas.openxmlformats.org/officeDocument/2006/relationships/hyperlink" Target="http://www.goodreads.com/book/show/8239438-boys-don-t-cry?ac=1&amp;from_search=true&amp;qid=1cr1gtcVMO&amp;rank=1" TargetMode="External"/><Relationship Id="rId9" Type="http://schemas.openxmlformats.org/officeDocument/2006/relationships/image" Target="../media/image66.png"/><Relationship Id="rId14" Type="http://schemas.openxmlformats.org/officeDocument/2006/relationships/hyperlink" Target="http://www.goodreads.com/book/show/28763485-the-sun-is-also-a-star?ac=1&amp;from_search=true&amp;qid=IEVQZmTCjL&amp;rank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A05AC74-6838-4CD9-B157-B3BB3E2F5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83" name="Freeform 5">
            <a:extLst>
              <a:ext uri="{FF2B5EF4-FFF2-40B4-BE49-F238E27FC236}">
                <a16:creationId xmlns:a16="http://schemas.microsoft.com/office/drawing/2014/main" id="{608EAA06-5488-416B-B2B2-E55213011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199829" y="1101852"/>
            <a:ext cx="4254640" cy="4654297"/>
          </a:xfrm>
          <a:prstGeom prst="round2SameRect">
            <a:avLst>
              <a:gd name="adj1" fmla="val 5146"/>
              <a:gd name="adj2" fmla="val 400"/>
            </a:avLst>
          </a:pr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336" y="1623412"/>
            <a:ext cx="3503122" cy="2287229"/>
          </a:xfrm>
        </p:spPr>
        <p:txBody>
          <a:bodyPr>
            <a:normAutofit/>
          </a:bodyPr>
          <a:lstStyle/>
          <a:p>
            <a:pPr algn="l"/>
            <a:r>
              <a:rPr lang="en-US" sz="6000" b="1" dirty="0"/>
              <a:t>Time for Change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335" y="4009771"/>
            <a:ext cx="3503122" cy="1244361"/>
          </a:xfrm>
        </p:spPr>
        <p:txBody>
          <a:bodyPr>
            <a:normAutofit/>
          </a:bodyPr>
          <a:lstStyle/>
          <a:p>
            <a:pPr algn="l"/>
            <a:r>
              <a:rPr lang="en-US" sz="1800" b="1" dirty="0">
                <a:solidFill>
                  <a:srgbClr val="FC05CB"/>
                </a:solidFill>
              </a:rPr>
              <a:t>Deptford Green Recommended Reading  Interactive Booklist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540CCCA-D6DD-4C61-9341-061BE3F7E8DE}"/>
              </a:ext>
            </a:extLst>
          </p:cNvPr>
          <p:cNvSpPr/>
          <p:nvPr/>
        </p:nvSpPr>
        <p:spPr>
          <a:xfrm>
            <a:off x="4826001" y="1301680"/>
            <a:ext cx="3289300" cy="42546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5B6D50-0E57-4CE5-B06F-670DBE7BB8A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013" t="6649" r="17292" b="6649"/>
          <a:stretch/>
        </p:blipFill>
        <p:spPr>
          <a:xfrm>
            <a:off x="5262111" y="1792737"/>
            <a:ext cx="2505075" cy="340995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4412BC7-D7BA-42E4-AD9C-45ADF5CFD9FB}"/>
              </a:ext>
            </a:extLst>
          </p:cNvPr>
          <p:cNvSpPr/>
          <p:nvPr/>
        </p:nvSpPr>
        <p:spPr>
          <a:xfrm>
            <a:off x="8569325" y="1301679"/>
            <a:ext cx="3289300" cy="4254641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5B7DD2-6816-46BD-BC2C-E57DCD2D73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1010" y="1792737"/>
            <a:ext cx="2592534" cy="307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576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1F4A0C4E-27C0-4AC9-A2A4-35C426F967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185" y="905567"/>
            <a:ext cx="1829898" cy="2698732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4" name="Picture 3">
            <a:hlinkClick r:id="rId4"/>
            <a:extLst>
              <a:ext uri="{FF2B5EF4-FFF2-40B4-BE49-F238E27FC236}">
                <a16:creationId xmlns:a16="http://schemas.microsoft.com/office/drawing/2014/main" id="{ACF15AFD-C8F4-474B-B725-7108713E18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9732" y="906865"/>
            <a:ext cx="1952381" cy="2703072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5" name="Picture 4">
            <a:hlinkClick r:id="rId6"/>
            <a:extLst>
              <a:ext uri="{FF2B5EF4-FFF2-40B4-BE49-F238E27FC236}">
                <a16:creationId xmlns:a16="http://schemas.microsoft.com/office/drawing/2014/main" id="{CB36E8E5-6003-4A32-ADB4-9CBCFB4CDC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2011" y="873260"/>
            <a:ext cx="1952381" cy="2761905"/>
          </a:xfrm>
          <a:prstGeom prst="rect">
            <a:avLst/>
          </a:prstGeom>
        </p:spPr>
      </p:pic>
      <p:pic>
        <p:nvPicPr>
          <p:cNvPr id="6" name="Picture 5">
            <a:hlinkClick r:id="rId8"/>
            <a:extLst>
              <a:ext uri="{FF2B5EF4-FFF2-40B4-BE49-F238E27FC236}">
                <a16:creationId xmlns:a16="http://schemas.microsoft.com/office/drawing/2014/main" id="{A3E0DF51-FAD8-4A8A-A054-609514DC23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94343" y="917580"/>
            <a:ext cx="1902117" cy="2698650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7" name="Picture 6">
            <a:hlinkClick r:id="rId10"/>
            <a:extLst>
              <a:ext uri="{FF2B5EF4-FFF2-40B4-BE49-F238E27FC236}">
                <a16:creationId xmlns:a16="http://schemas.microsoft.com/office/drawing/2014/main" id="{89691AE2-C26E-4A46-AEF2-60E2E6497D9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23754" y="905649"/>
            <a:ext cx="1902117" cy="2698650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9" name="Picture 8">
            <a:hlinkClick r:id="rId12"/>
            <a:extLst>
              <a:ext uri="{FF2B5EF4-FFF2-40B4-BE49-F238E27FC236}">
                <a16:creationId xmlns:a16="http://schemas.microsoft.com/office/drawing/2014/main" id="{A505767E-D9F2-48C6-AE94-2C4C0546D66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8186" y="3840535"/>
            <a:ext cx="1829898" cy="2761905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0" name="Picture 9">
            <a:hlinkClick r:id="rId14"/>
            <a:extLst>
              <a:ext uri="{FF2B5EF4-FFF2-40B4-BE49-F238E27FC236}">
                <a16:creationId xmlns:a16="http://schemas.microsoft.com/office/drawing/2014/main" id="{6A16DE95-DC8F-4561-9383-F286DA1952A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60999" y="3830150"/>
            <a:ext cx="1952380" cy="2785893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1" name="Picture 10">
            <a:hlinkClick r:id="rId16"/>
            <a:extLst>
              <a:ext uri="{FF2B5EF4-FFF2-40B4-BE49-F238E27FC236}">
                <a16:creationId xmlns:a16="http://schemas.microsoft.com/office/drawing/2014/main" id="{C0E3200E-DFD3-47B9-B326-E9208F019CA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36927" y="3841640"/>
            <a:ext cx="1902117" cy="2797878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3" name="Picture 12">
            <a:hlinkClick r:id="rId18"/>
            <a:extLst>
              <a:ext uri="{FF2B5EF4-FFF2-40B4-BE49-F238E27FC236}">
                <a16:creationId xmlns:a16="http://schemas.microsoft.com/office/drawing/2014/main" id="{79784ED6-67DA-465A-9D4E-60B1FEC61999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509796" y="3820374"/>
            <a:ext cx="1902117" cy="2797878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2" name="Picture 1">
            <a:hlinkClick r:id="rId20"/>
            <a:extLst>
              <a:ext uri="{FF2B5EF4-FFF2-40B4-BE49-F238E27FC236}">
                <a16:creationId xmlns:a16="http://schemas.microsoft.com/office/drawing/2014/main" id="{3E26D052-177B-45BB-8496-E43AAC4470D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315609" y="3831006"/>
            <a:ext cx="1870922" cy="2797879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844F81-8A27-42CE-9851-097C6E2ED78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382742" y="6121678"/>
            <a:ext cx="1725318" cy="35359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C044E2F-2378-4C89-8BCF-97CF79E11FC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390472" y="994691"/>
            <a:ext cx="1725318" cy="353599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91E8833-F427-A722-DBCF-DCA6E2E6B015}"/>
              </a:ext>
            </a:extLst>
          </p:cNvPr>
          <p:cNvSpPr txBox="1"/>
          <p:nvPr/>
        </p:nvSpPr>
        <p:spPr>
          <a:xfrm>
            <a:off x="154659" y="161036"/>
            <a:ext cx="11828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THIS IS AN INTERACTIVE PRESENTATION  </a:t>
            </a:r>
            <a:r>
              <a:rPr lang="en-GB" b="1" dirty="0"/>
              <a:t>–  JUST CLICK ON EACH  IMAGE TO LEARN MORE ABOUT THE BOOK FROM GOODREADS</a:t>
            </a:r>
            <a:r>
              <a:rPr lang="en-GB" b="1"/>
              <a:t>.  ALL TITLES ARE AVAILABLE IN OUR LIBRARY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009875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hlinkClick r:id="rId2"/>
            <a:extLst>
              <a:ext uri="{FF2B5EF4-FFF2-40B4-BE49-F238E27FC236}">
                <a16:creationId xmlns:a16="http://schemas.microsoft.com/office/drawing/2014/main" id="{F391E455-266F-40C1-BA07-8AB4700DF7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25" y="638786"/>
            <a:ext cx="1939717" cy="2742857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0" name="Picture 9">
            <a:hlinkClick r:id="rId4"/>
            <a:extLst>
              <a:ext uri="{FF2B5EF4-FFF2-40B4-BE49-F238E27FC236}">
                <a16:creationId xmlns:a16="http://schemas.microsoft.com/office/drawing/2014/main" id="{C8020F89-7FC5-4A61-9047-6ECEDDFE84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4888" y="638786"/>
            <a:ext cx="2019048" cy="2742857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1" name="Picture 10">
            <a:hlinkClick r:id="rId2"/>
            <a:extLst>
              <a:ext uri="{FF2B5EF4-FFF2-40B4-BE49-F238E27FC236}">
                <a16:creationId xmlns:a16="http://schemas.microsoft.com/office/drawing/2014/main" id="{959E0362-A941-4D79-99E6-2FF60DB394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3231" y="638786"/>
            <a:ext cx="1961905" cy="2790214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2" name="Picture 11">
            <a:hlinkClick r:id="rId7"/>
            <a:extLst>
              <a:ext uri="{FF2B5EF4-FFF2-40B4-BE49-F238E27FC236}">
                <a16:creationId xmlns:a16="http://schemas.microsoft.com/office/drawing/2014/main" id="{ACB6B6C4-511B-4176-B3F9-61BEE9E412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86759" y="644905"/>
            <a:ext cx="1952381" cy="2784095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3" name="Picture 12">
            <a:hlinkClick r:id="rId9"/>
            <a:extLst>
              <a:ext uri="{FF2B5EF4-FFF2-40B4-BE49-F238E27FC236}">
                <a16:creationId xmlns:a16="http://schemas.microsoft.com/office/drawing/2014/main" id="{88E3267C-562E-4367-BCAA-234DDDF608D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10847" y="619738"/>
            <a:ext cx="1990476" cy="2809262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4" name="Picture 13">
            <a:hlinkClick r:id="rId11"/>
            <a:extLst>
              <a:ext uri="{FF2B5EF4-FFF2-40B4-BE49-F238E27FC236}">
                <a16:creationId xmlns:a16="http://schemas.microsoft.com/office/drawing/2014/main" id="{F2E4ED5E-3EF4-45DB-BD13-8DA42578707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9313" y="3605824"/>
            <a:ext cx="1980952" cy="275238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5" name="Picture 14">
            <a:hlinkClick r:id="rId13"/>
            <a:extLst>
              <a:ext uri="{FF2B5EF4-FFF2-40B4-BE49-F238E27FC236}">
                <a16:creationId xmlns:a16="http://schemas.microsoft.com/office/drawing/2014/main" id="{751C1FC5-30F8-4BDB-8B5B-54859B5D388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57336" y="3596299"/>
            <a:ext cx="2009524" cy="2761906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6" name="Picture 15">
            <a:hlinkClick r:id="rId15"/>
            <a:extLst>
              <a:ext uri="{FF2B5EF4-FFF2-40B4-BE49-F238E27FC236}">
                <a16:creationId xmlns:a16="http://schemas.microsoft.com/office/drawing/2014/main" id="{BE807392-0AB1-4392-AAC4-9B7CB8842485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r="1905"/>
          <a:stretch/>
        </p:blipFill>
        <p:spPr>
          <a:xfrm>
            <a:off x="5174413" y="3616457"/>
            <a:ext cx="1961905" cy="2761906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7" name="Picture 16">
            <a:hlinkClick r:id="rId17"/>
            <a:extLst>
              <a:ext uri="{FF2B5EF4-FFF2-40B4-BE49-F238E27FC236}">
                <a16:creationId xmlns:a16="http://schemas.microsoft.com/office/drawing/2014/main" id="{9BEBF6BF-6722-4C63-8F0F-3D6E5028788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386759" y="3596300"/>
            <a:ext cx="1971429" cy="2761905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8" name="Picture 17">
            <a:hlinkClick r:id="rId19"/>
            <a:extLst>
              <a:ext uri="{FF2B5EF4-FFF2-40B4-BE49-F238E27FC236}">
                <a16:creationId xmlns:a16="http://schemas.microsoft.com/office/drawing/2014/main" id="{32CF1F9E-44C5-4FEE-8B32-085215CBD9B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610847" y="3617567"/>
            <a:ext cx="1990476" cy="275238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E3B90F-56B4-4BC6-A370-C84029FCBB6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 flipH="1">
            <a:off x="875013" y="5210681"/>
            <a:ext cx="382287" cy="338491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B778D2-8919-4992-9986-570C5094E329}"/>
              </a:ext>
            </a:extLst>
          </p:cNvPr>
          <p:cNvSpPr txBox="1"/>
          <p:nvPr/>
        </p:nvSpPr>
        <p:spPr>
          <a:xfrm>
            <a:off x="1321098" y="5189349"/>
            <a:ext cx="1282700" cy="338554"/>
          </a:xfrm>
          <a:prstGeom prst="rect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</a:rPr>
              <a:t>CONTAINS EXPLICIT</a:t>
            </a:r>
          </a:p>
          <a:p>
            <a:r>
              <a:rPr lang="en-GB" sz="800" b="1" dirty="0">
                <a:solidFill>
                  <a:schemeClr val="bg1"/>
                </a:solidFill>
              </a:rPr>
              <a:t> LANGUAGE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AE6406-B0FB-4B87-8502-A47A9A10C8F7}"/>
              </a:ext>
            </a:extLst>
          </p:cNvPr>
          <p:cNvSpPr txBox="1"/>
          <p:nvPr/>
        </p:nvSpPr>
        <p:spPr>
          <a:xfrm>
            <a:off x="5727700" y="4288096"/>
            <a:ext cx="1282700" cy="338554"/>
          </a:xfrm>
          <a:prstGeom prst="rect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solidFill>
                  <a:schemeClr val="bg1"/>
                </a:solidFill>
              </a:rPr>
              <a:t>CONTAINS OLDER</a:t>
            </a:r>
          </a:p>
          <a:p>
            <a:pPr algn="ctr"/>
            <a:r>
              <a:rPr lang="en-GB" sz="800" b="1" dirty="0">
                <a:solidFill>
                  <a:schemeClr val="bg1"/>
                </a:solidFill>
              </a:rPr>
              <a:t> THEMES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F3ABA80-8E04-49F0-AFB5-2AAAC1E2A88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 flipH="1">
            <a:off x="5283897" y="4298736"/>
            <a:ext cx="382287" cy="338491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5" name="Star: 6 Points 4">
            <a:extLst>
              <a:ext uri="{FF2B5EF4-FFF2-40B4-BE49-F238E27FC236}">
                <a16:creationId xmlns:a16="http://schemas.microsoft.com/office/drawing/2014/main" id="{28C3A167-2799-4D89-A60E-8E9264B09706}"/>
              </a:ext>
            </a:extLst>
          </p:cNvPr>
          <p:cNvSpPr/>
          <p:nvPr/>
        </p:nvSpPr>
        <p:spPr>
          <a:xfrm>
            <a:off x="5193231" y="4865976"/>
            <a:ext cx="520003" cy="679451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698C56-112A-49D1-BFE2-A998A5597EAE}"/>
              </a:ext>
            </a:extLst>
          </p:cNvPr>
          <p:cNvSpPr txBox="1"/>
          <p:nvPr/>
        </p:nvSpPr>
        <p:spPr>
          <a:xfrm>
            <a:off x="5183931" y="5021035"/>
            <a:ext cx="62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KS4</a:t>
            </a:r>
          </a:p>
        </p:txBody>
      </p:sp>
      <p:sp>
        <p:nvSpPr>
          <p:cNvPr id="25" name="Star: 6 Points 24">
            <a:extLst>
              <a:ext uri="{FF2B5EF4-FFF2-40B4-BE49-F238E27FC236}">
                <a16:creationId xmlns:a16="http://schemas.microsoft.com/office/drawing/2014/main" id="{068ADE7F-61BD-46B6-A5D9-6ABF66D385D4}"/>
              </a:ext>
            </a:extLst>
          </p:cNvPr>
          <p:cNvSpPr/>
          <p:nvPr/>
        </p:nvSpPr>
        <p:spPr>
          <a:xfrm>
            <a:off x="2087785" y="4059526"/>
            <a:ext cx="520003" cy="679451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707A18-0C18-4CA7-AA94-6E8A8CA5E76E}"/>
              </a:ext>
            </a:extLst>
          </p:cNvPr>
          <p:cNvSpPr txBox="1"/>
          <p:nvPr/>
        </p:nvSpPr>
        <p:spPr>
          <a:xfrm>
            <a:off x="2050753" y="4200707"/>
            <a:ext cx="62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KS4</a:t>
            </a:r>
          </a:p>
        </p:txBody>
      </p:sp>
    </p:spTree>
    <p:extLst>
      <p:ext uri="{BB962C8B-B14F-4D97-AF65-F5344CB8AC3E}">
        <p14:creationId xmlns:p14="http://schemas.microsoft.com/office/powerpoint/2010/main" val="2610283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4A297402-06B6-4906-BC17-17295A7559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526" y="514521"/>
            <a:ext cx="2019048" cy="2742857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3" name="Picture 2">
            <a:hlinkClick r:id="rId4"/>
            <a:extLst>
              <a:ext uri="{FF2B5EF4-FFF2-40B4-BE49-F238E27FC236}">
                <a16:creationId xmlns:a16="http://schemas.microsoft.com/office/drawing/2014/main" id="{0D133AEE-73F3-4978-B5EF-D387A415ED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865" y="514521"/>
            <a:ext cx="1961905" cy="2723809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4" name="Picture 3">
            <a:hlinkClick r:id="rId6"/>
            <a:extLst>
              <a:ext uri="{FF2B5EF4-FFF2-40B4-BE49-F238E27FC236}">
                <a16:creationId xmlns:a16="http://schemas.microsoft.com/office/drawing/2014/main" id="{B2E6EA51-B86F-4373-BF51-4D64A609AC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7536" y="495473"/>
            <a:ext cx="1952381" cy="2742857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5" name="Picture 4">
            <a:hlinkClick r:id="rId8"/>
            <a:extLst>
              <a:ext uri="{FF2B5EF4-FFF2-40B4-BE49-F238E27FC236}">
                <a16:creationId xmlns:a16="http://schemas.microsoft.com/office/drawing/2014/main" id="{A2D656BD-670B-41BF-9862-A6DC91905C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76683" y="485950"/>
            <a:ext cx="1990476" cy="2761905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6" name="Picture 5">
            <a:hlinkClick r:id="rId10"/>
            <a:extLst>
              <a:ext uri="{FF2B5EF4-FFF2-40B4-BE49-F238E27FC236}">
                <a16:creationId xmlns:a16="http://schemas.microsoft.com/office/drawing/2014/main" id="{8BEA72DB-2939-4EFD-ADCF-87B337BF61C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67250" y="476425"/>
            <a:ext cx="1980952" cy="275238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7" name="Picture 6">
            <a:hlinkClick r:id="rId12"/>
            <a:extLst>
              <a:ext uri="{FF2B5EF4-FFF2-40B4-BE49-F238E27FC236}">
                <a16:creationId xmlns:a16="http://schemas.microsoft.com/office/drawing/2014/main" id="{F427112F-5486-436F-909F-9FAC3F81136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3526" y="3705395"/>
            <a:ext cx="2009524" cy="2723809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8" name="Picture 7">
            <a:hlinkClick r:id="rId14"/>
            <a:extLst>
              <a:ext uri="{FF2B5EF4-FFF2-40B4-BE49-F238E27FC236}">
                <a16:creationId xmlns:a16="http://schemas.microsoft.com/office/drawing/2014/main" id="{471DF520-57E1-45C8-B0F2-561950D854F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09817" y="3685041"/>
            <a:ext cx="2000000" cy="2723809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9" name="Picture 8">
            <a:hlinkClick r:id="rId16"/>
            <a:extLst>
              <a:ext uri="{FF2B5EF4-FFF2-40B4-BE49-F238E27FC236}">
                <a16:creationId xmlns:a16="http://schemas.microsoft.com/office/drawing/2014/main" id="{D4DE0D9E-661C-4FFC-808C-615558A5352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48011" y="3667296"/>
            <a:ext cx="1971429" cy="2733333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0" name="Picture 9">
            <a:hlinkClick r:id="rId16"/>
            <a:extLst>
              <a:ext uri="{FF2B5EF4-FFF2-40B4-BE49-F238E27FC236}">
                <a16:creationId xmlns:a16="http://schemas.microsoft.com/office/drawing/2014/main" id="{8E0AA645-9EE3-457A-89F9-12D9E61D500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590583" y="3638722"/>
            <a:ext cx="1990476" cy="2742857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1" name="Picture 10">
            <a:hlinkClick r:id="rId19"/>
            <a:extLst>
              <a:ext uri="{FF2B5EF4-FFF2-40B4-BE49-F238E27FC236}">
                <a16:creationId xmlns:a16="http://schemas.microsoft.com/office/drawing/2014/main" id="{6D333B93-8425-4632-B166-FFE6F7543D3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866477" y="3629196"/>
            <a:ext cx="2019048" cy="2742857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C59A5D-ACFC-48CB-B4D3-B8DFA432B612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371066" y="6027980"/>
            <a:ext cx="1725318" cy="35359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C2F9AAA-1178-4D43-845F-228028090E2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758966" y="5067299"/>
            <a:ext cx="688908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42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026F1731-1E2A-4411-B336-12ACD4F1B2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473" y="518282"/>
            <a:ext cx="1961905" cy="2723809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3" name="Picture 2">
            <a:hlinkClick r:id="rId4"/>
            <a:extLst>
              <a:ext uri="{FF2B5EF4-FFF2-40B4-BE49-F238E27FC236}">
                <a16:creationId xmlns:a16="http://schemas.microsoft.com/office/drawing/2014/main" id="{4A80168A-2A41-4D20-98EA-46C18C546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2379" y="518282"/>
            <a:ext cx="1952381" cy="2742857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4" name="Picture 3">
            <a:hlinkClick r:id="rId6"/>
            <a:extLst>
              <a:ext uri="{FF2B5EF4-FFF2-40B4-BE49-F238E27FC236}">
                <a16:creationId xmlns:a16="http://schemas.microsoft.com/office/drawing/2014/main" id="{36E6E33B-87C0-4DB0-BB4B-D7EB1DB538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761" y="508758"/>
            <a:ext cx="1990476" cy="2752380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D2D8DF-D228-4FD1-A7EE-DF17768400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6293" y="508757"/>
            <a:ext cx="1980952" cy="275238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6" name="Picture 5">
            <a:hlinkClick r:id="rId9"/>
            <a:extLst>
              <a:ext uri="{FF2B5EF4-FFF2-40B4-BE49-F238E27FC236}">
                <a16:creationId xmlns:a16="http://schemas.microsoft.com/office/drawing/2014/main" id="{8D6A5FD7-79DF-40E4-B30F-317CC420974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54857" y="508757"/>
            <a:ext cx="1964857" cy="275238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9" name="Picture 8">
            <a:hlinkClick r:id="rId11"/>
            <a:extLst>
              <a:ext uri="{FF2B5EF4-FFF2-40B4-BE49-F238E27FC236}">
                <a16:creationId xmlns:a16="http://schemas.microsoft.com/office/drawing/2014/main" id="{4128118F-1828-47CB-B09F-498E445ADCE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949" y="3449590"/>
            <a:ext cx="1983171" cy="2875598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3" name="Picture 12">
            <a:hlinkClick r:id="rId13"/>
            <a:extLst>
              <a:ext uri="{FF2B5EF4-FFF2-40B4-BE49-F238E27FC236}">
                <a16:creationId xmlns:a16="http://schemas.microsoft.com/office/drawing/2014/main" id="{B300CC5E-E209-429D-A52C-E1BC5914586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52855" y="3468813"/>
            <a:ext cx="1983171" cy="2875598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4" name="Picture 13">
            <a:hlinkClick r:id="rId15"/>
            <a:extLst>
              <a:ext uri="{FF2B5EF4-FFF2-40B4-BE49-F238E27FC236}">
                <a16:creationId xmlns:a16="http://schemas.microsoft.com/office/drawing/2014/main" id="{C25CD4DB-0A59-4D13-9337-E24BF995FBA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991237" y="3449591"/>
            <a:ext cx="1990476" cy="2896650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5" name="Picture 14">
            <a:hlinkClick r:id="rId17"/>
            <a:extLst>
              <a:ext uri="{FF2B5EF4-FFF2-40B4-BE49-F238E27FC236}">
                <a16:creationId xmlns:a16="http://schemas.microsoft.com/office/drawing/2014/main" id="{BAE85024-8921-4473-9579-0C3EF74AF2A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286769" y="3452035"/>
            <a:ext cx="1990476" cy="2875598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6" name="Picture 15">
            <a:hlinkClick r:id="rId19"/>
            <a:extLst>
              <a:ext uri="{FF2B5EF4-FFF2-40B4-BE49-F238E27FC236}">
                <a16:creationId xmlns:a16="http://schemas.microsoft.com/office/drawing/2014/main" id="{730C5DAD-25E2-4983-818F-ED7AF464C18D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582301" y="3468813"/>
            <a:ext cx="1964857" cy="2875598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68029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D587F7AA-1DA4-4AB5-8CED-052A5FC45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6895" y="3552822"/>
            <a:ext cx="1933575" cy="290915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3" name="Picture 2">
            <a:hlinkClick r:id="rId4"/>
            <a:extLst>
              <a:ext uri="{FF2B5EF4-FFF2-40B4-BE49-F238E27FC236}">
                <a16:creationId xmlns:a16="http://schemas.microsoft.com/office/drawing/2014/main" id="{81397CA7-2C8E-417B-8853-E7191AFB65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2730" y="375321"/>
            <a:ext cx="1899149" cy="2827258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4" name="Picture 3">
            <a:hlinkClick r:id="rId6"/>
            <a:extLst>
              <a:ext uri="{FF2B5EF4-FFF2-40B4-BE49-F238E27FC236}">
                <a16:creationId xmlns:a16="http://schemas.microsoft.com/office/drawing/2014/main" id="{47AEAEAE-23A1-410B-9077-DE16BCCF29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92730" y="3552824"/>
            <a:ext cx="1933575" cy="290915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5" name="Picture 4">
            <a:hlinkClick r:id="rId8"/>
            <a:extLst>
              <a:ext uri="{FF2B5EF4-FFF2-40B4-BE49-F238E27FC236}">
                <a16:creationId xmlns:a16="http://schemas.microsoft.com/office/drawing/2014/main" id="{5592771C-3BAC-422F-B328-08774007516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75956" y="3552824"/>
            <a:ext cx="1893530" cy="2909151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</p:pic>
      <p:pic>
        <p:nvPicPr>
          <p:cNvPr id="6" name="Picture 5">
            <a:hlinkClick r:id="rId10"/>
            <a:extLst>
              <a:ext uri="{FF2B5EF4-FFF2-40B4-BE49-F238E27FC236}">
                <a16:creationId xmlns:a16="http://schemas.microsoft.com/office/drawing/2014/main" id="{0445529E-9CA4-49AC-94DC-5176CEB59C4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825" y="333375"/>
            <a:ext cx="2048434" cy="2909150"/>
          </a:xfrm>
          <a:prstGeom prst="rect">
            <a:avLst/>
          </a:prstGeom>
        </p:spPr>
      </p:pic>
      <p:pic>
        <p:nvPicPr>
          <p:cNvPr id="7" name="Picture 6">
            <a:hlinkClick r:id="rId12"/>
            <a:extLst>
              <a:ext uri="{FF2B5EF4-FFF2-40B4-BE49-F238E27FC236}">
                <a16:creationId xmlns:a16="http://schemas.microsoft.com/office/drawing/2014/main" id="{0A9E3178-521D-4A62-BAE7-78E638D8A4F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8089" y="3565952"/>
            <a:ext cx="1961905" cy="2909151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</p:pic>
      <p:pic>
        <p:nvPicPr>
          <p:cNvPr id="8" name="Picture 7">
            <a:hlinkClick r:id="rId14"/>
            <a:extLst>
              <a:ext uri="{FF2B5EF4-FFF2-40B4-BE49-F238E27FC236}">
                <a16:creationId xmlns:a16="http://schemas.microsoft.com/office/drawing/2014/main" id="{6A19544B-2DAC-4D51-8064-EABB29191B1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39516" y="372133"/>
            <a:ext cx="1990476" cy="278850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9" name="Picture 8">
            <a:hlinkClick r:id="rId16"/>
            <a:extLst>
              <a:ext uri="{FF2B5EF4-FFF2-40B4-BE49-F238E27FC236}">
                <a16:creationId xmlns:a16="http://schemas.microsoft.com/office/drawing/2014/main" id="{72970A35-3046-4782-97B5-5071D56FC1E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43207" y="372133"/>
            <a:ext cx="1980952" cy="2788501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0" name="Picture 9">
            <a:hlinkClick r:id="rId18"/>
            <a:extLst>
              <a:ext uri="{FF2B5EF4-FFF2-40B4-BE49-F238E27FC236}">
                <a16:creationId xmlns:a16="http://schemas.microsoft.com/office/drawing/2014/main" id="{58288D53-5861-4E61-8E7B-7E49D46B038A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524171" y="379759"/>
            <a:ext cx="2014667" cy="2788502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1" name="Picture 10">
            <a:hlinkClick r:id="rId20"/>
            <a:extLst>
              <a:ext uri="{FF2B5EF4-FFF2-40B4-BE49-F238E27FC236}">
                <a16:creationId xmlns:a16="http://schemas.microsoft.com/office/drawing/2014/main" id="{DE62705C-AD36-49BD-84A2-EB594BBAF00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524171" y="3552824"/>
            <a:ext cx="2119740" cy="2961885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C7BA46-CA05-4063-9B0B-FF309823D9EA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414423" y="2217150"/>
            <a:ext cx="1725318" cy="35359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951027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27FCB513-3032-4D2C-BDAE-D8FD96D8C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683" y="557282"/>
            <a:ext cx="1845412" cy="2785535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4" name="Picture 3">
            <a:hlinkClick r:id="rId4"/>
            <a:extLst>
              <a:ext uri="{FF2B5EF4-FFF2-40B4-BE49-F238E27FC236}">
                <a16:creationId xmlns:a16="http://schemas.microsoft.com/office/drawing/2014/main" id="{0932BD8A-81AB-4FFC-951D-66409ED2C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3815" y="554469"/>
            <a:ext cx="1935184" cy="2779960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5" name="Picture 4">
            <a:hlinkClick r:id="rId6"/>
            <a:extLst>
              <a:ext uri="{FF2B5EF4-FFF2-40B4-BE49-F238E27FC236}">
                <a16:creationId xmlns:a16="http://schemas.microsoft.com/office/drawing/2014/main" id="{4A82143E-8632-495D-8A80-7E67ABFACD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672" y="553334"/>
            <a:ext cx="2064541" cy="2789483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6" name="Picture 5">
            <a:hlinkClick r:id="rId8"/>
            <a:extLst>
              <a:ext uri="{FF2B5EF4-FFF2-40B4-BE49-F238E27FC236}">
                <a16:creationId xmlns:a16="http://schemas.microsoft.com/office/drawing/2014/main" id="{6279F9E0-785D-4424-A9C4-B336ED7D8A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88645" y="562858"/>
            <a:ext cx="1842478" cy="2789483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7" name="Picture 6">
            <a:hlinkClick r:id="rId10"/>
            <a:extLst>
              <a:ext uri="{FF2B5EF4-FFF2-40B4-BE49-F238E27FC236}">
                <a16:creationId xmlns:a16="http://schemas.microsoft.com/office/drawing/2014/main" id="{9565AFA3-4AAC-4D4B-98F6-DF125DC465A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50749" y="562858"/>
            <a:ext cx="1864879" cy="2789483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8" name="Picture 7">
            <a:hlinkClick r:id="rId12"/>
            <a:extLst>
              <a:ext uri="{FF2B5EF4-FFF2-40B4-BE49-F238E27FC236}">
                <a16:creationId xmlns:a16="http://schemas.microsoft.com/office/drawing/2014/main" id="{75767F14-BD99-46A3-9075-258031DC1F5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3522" y="3506580"/>
            <a:ext cx="2064541" cy="2850769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9" name="Picture 8">
            <a:hlinkClick r:id="rId14"/>
            <a:extLst>
              <a:ext uri="{FF2B5EF4-FFF2-40B4-BE49-F238E27FC236}">
                <a16:creationId xmlns:a16="http://schemas.microsoft.com/office/drawing/2014/main" id="{66420F88-32A5-4D12-8626-A1394F909F7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01505" y="3506580"/>
            <a:ext cx="1860607" cy="2859226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0" name="Picture 9">
            <a:hlinkClick r:id="rId16"/>
            <a:extLst>
              <a:ext uri="{FF2B5EF4-FFF2-40B4-BE49-F238E27FC236}">
                <a16:creationId xmlns:a16="http://schemas.microsoft.com/office/drawing/2014/main" id="{7355E40E-B90A-4F98-98D1-36813372905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353610" y="3506580"/>
            <a:ext cx="1860607" cy="2859226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1" name="Picture 10">
            <a:hlinkClick r:id="rId18"/>
            <a:extLst>
              <a:ext uri="{FF2B5EF4-FFF2-40B4-BE49-F238E27FC236}">
                <a16:creationId xmlns:a16="http://schemas.microsoft.com/office/drawing/2014/main" id="{7785597E-3093-41E5-A86A-7BF93D8A2F97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32249" y="3506580"/>
            <a:ext cx="1860607" cy="2859226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12" name="Picture 11">
            <a:hlinkClick r:id="rId20"/>
            <a:extLst>
              <a:ext uri="{FF2B5EF4-FFF2-40B4-BE49-F238E27FC236}">
                <a16:creationId xmlns:a16="http://schemas.microsoft.com/office/drawing/2014/main" id="{387EBBB8-7FDD-441D-9BFE-D9176498E1E9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580914" y="3506580"/>
            <a:ext cx="1812628" cy="2850769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558347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ustom 35">
      <a:dk1>
        <a:sysClr val="windowText" lastClr="000000"/>
      </a:dk1>
      <a:lt1>
        <a:sysClr val="window" lastClr="FFFFFF"/>
      </a:lt1>
      <a:dk2>
        <a:srgbClr val="4E3B30"/>
      </a:dk2>
      <a:lt2>
        <a:srgbClr val="F4EDD8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Override1.xml><?xml version="1.0" encoding="utf-8"?>
<a:themeOverride xmlns:a="http://schemas.openxmlformats.org/drawingml/2006/main">
  <a:clrScheme name="Custom 42">
    <a:dk1>
      <a:sysClr val="windowText" lastClr="000000"/>
    </a:dk1>
    <a:lt1>
      <a:sysClr val="window" lastClr="FFFFFF"/>
    </a:lt1>
    <a:dk2>
      <a:srgbClr val="454551"/>
    </a:dk2>
    <a:lt2>
      <a:srgbClr val="E3E3E5"/>
    </a:lt2>
    <a:accent1>
      <a:srgbClr val="FE09E3"/>
    </a:accent1>
    <a:accent2>
      <a:srgbClr val="00ACF5"/>
    </a:accent2>
    <a:accent3>
      <a:srgbClr val="55CB72"/>
    </a:accent3>
    <a:accent4>
      <a:srgbClr val="EFC926"/>
    </a:accent4>
    <a:accent5>
      <a:srgbClr val="969696"/>
    </a:accent5>
    <a:accent6>
      <a:srgbClr val="D54773"/>
    </a:accent6>
    <a:hlink>
      <a:srgbClr val="6B9F25"/>
    </a:hlink>
    <a:folHlink>
      <a:srgbClr val="8C8C8C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89B453C-F2B2-4ECA-A6ED-7DBEF1B6D3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CC670F-05B9-4BB7-BA2C-0DE5B5C1E5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A3AD49-9331-450C-A2FE-6857A4DB38C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{C05DB333-FBA4-4B5A-8DA7-5599F45F83B7}tf00934815_win32</Template>
  <TotalTime>311</TotalTime>
  <Words>46</Words>
  <Application>Microsoft Office PowerPoint</Application>
  <PresentationFormat>Widescreen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Goudy Old Style</vt:lpstr>
      <vt:lpstr>Wingdings 2</vt:lpstr>
      <vt:lpstr>SlateVTI</vt:lpstr>
      <vt:lpstr>Time for Change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for Change</dc:title>
  <dc:creator>Tracy Walker</dc:creator>
  <cp:lastModifiedBy>Abby Heiser</cp:lastModifiedBy>
  <cp:revision>2</cp:revision>
  <dcterms:created xsi:type="dcterms:W3CDTF">2022-10-09T13:38:30Z</dcterms:created>
  <dcterms:modified xsi:type="dcterms:W3CDTF">2022-10-13T14:39:18Z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